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40288" cy="42479913"/>
  <p:notesSz cx="6858000" cy="9144000"/>
  <p:defaultTextStyle>
    <a:defPPr>
      <a:defRPr lang="zh-CN"/>
    </a:defPPr>
    <a:lvl1pPr marL="0" algn="l" defTabSz="3490539" rtl="0" eaLnBrk="1" latinLnBrk="0" hangingPunct="1">
      <a:defRPr sz="6871" kern="1200">
        <a:solidFill>
          <a:schemeClr val="tx1"/>
        </a:solidFill>
        <a:latin typeface="+mn-lt"/>
        <a:ea typeface="+mn-ea"/>
        <a:cs typeface="+mn-cs"/>
      </a:defRPr>
    </a:lvl1pPr>
    <a:lvl2pPr marL="1745270" algn="l" defTabSz="3490539" rtl="0" eaLnBrk="1" latinLnBrk="0" hangingPunct="1">
      <a:defRPr sz="6871" kern="1200">
        <a:solidFill>
          <a:schemeClr val="tx1"/>
        </a:solidFill>
        <a:latin typeface="+mn-lt"/>
        <a:ea typeface="+mn-ea"/>
        <a:cs typeface="+mn-cs"/>
      </a:defRPr>
    </a:lvl2pPr>
    <a:lvl3pPr marL="3490539" algn="l" defTabSz="3490539" rtl="0" eaLnBrk="1" latinLnBrk="0" hangingPunct="1">
      <a:defRPr sz="6871" kern="1200">
        <a:solidFill>
          <a:schemeClr val="tx1"/>
        </a:solidFill>
        <a:latin typeface="+mn-lt"/>
        <a:ea typeface="+mn-ea"/>
        <a:cs typeface="+mn-cs"/>
      </a:defRPr>
    </a:lvl3pPr>
    <a:lvl4pPr marL="5235809" algn="l" defTabSz="3490539" rtl="0" eaLnBrk="1" latinLnBrk="0" hangingPunct="1">
      <a:defRPr sz="6871" kern="1200">
        <a:solidFill>
          <a:schemeClr val="tx1"/>
        </a:solidFill>
        <a:latin typeface="+mn-lt"/>
        <a:ea typeface="+mn-ea"/>
        <a:cs typeface="+mn-cs"/>
      </a:defRPr>
    </a:lvl4pPr>
    <a:lvl5pPr marL="6981078" algn="l" defTabSz="3490539" rtl="0" eaLnBrk="1" latinLnBrk="0" hangingPunct="1">
      <a:defRPr sz="6871" kern="1200">
        <a:solidFill>
          <a:schemeClr val="tx1"/>
        </a:solidFill>
        <a:latin typeface="+mn-lt"/>
        <a:ea typeface="+mn-ea"/>
        <a:cs typeface="+mn-cs"/>
      </a:defRPr>
    </a:lvl5pPr>
    <a:lvl6pPr marL="8726348" algn="l" defTabSz="3490539" rtl="0" eaLnBrk="1" latinLnBrk="0" hangingPunct="1">
      <a:defRPr sz="6871" kern="1200">
        <a:solidFill>
          <a:schemeClr val="tx1"/>
        </a:solidFill>
        <a:latin typeface="+mn-lt"/>
        <a:ea typeface="+mn-ea"/>
        <a:cs typeface="+mn-cs"/>
      </a:defRPr>
    </a:lvl6pPr>
    <a:lvl7pPr marL="10471617" algn="l" defTabSz="3490539" rtl="0" eaLnBrk="1" latinLnBrk="0" hangingPunct="1">
      <a:defRPr sz="6871" kern="1200">
        <a:solidFill>
          <a:schemeClr val="tx1"/>
        </a:solidFill>
        <a:latin typeface="+mn-lt"/>
        <a:ea typeface="+mn-ea"/>
        <a:cs typeface="+mn-cs"/>
      </a:defRPr>
    </a:lvl7pPr>
    <a:lvl8pPr marL="12216887" algn="l" defTabSz="3490539" rtl="0" eaLnBrk="1" latinLnBrk="0" hangingPunct="1">
      <a:defRPr sz="6871" kern="1200">
        <a:solidFill>
          <a:schemeClr val="tx1"/>
        </a:solidFill>
        <a:latin typeface="+mn-lt"/>
        <a:ea typeface="+mn-ea"/>
        <a:cs typeface="+mn-cs"/>
      </a:defRPr>
    </a:lvl8pPr>
    <a:lvl9pPr marL="13962156" algn="l" defTabSz="3490539" rtl="0" eaLnBrk="1" latinLnBrk="0" hangingPunct="1">
      <a:defRPr sz="68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9189"/>
    <a:srgbClr val="6AA054"/>
    <a:srgbClr val="519FB6"/>
    <a:srgbClr val="B8CD72"/>
    <a:srgbClr val="02A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57"/>
    <p:restoredTop sz="94730" autoAdjust="0"/>
  </p:normalViewPr>
  <p:slideViewPr>
    <p:cSldViewPr snapToGrid="0">
      <p:cViewPr>
        <p:scale>
          <a:sx n="27" d="100"/>
          <a:sy n="27" d="100"/>
        </p:scale>
        <p:origin x="415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03439B-FFE2-5EB7-F4FB-174FF798B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0036" y="6952156"/>
            <a:ext cx="22680216" cy="1478930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771D755-3EA8-9C3A-27B6-4E8E4935C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0036" y="22311791"/>
            <a:ext cx="22680216" cy="1025614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F6E2AC-76DF-921F-DD99-CFD5FD9E4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9E47-2604-4862-AE9C-F21969312164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ED8808-D2DA-0B9C-5108-46167BA56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98E501-27A0-3CF7-FA5C-13E83EE9A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4DD3-3D08-4C35-8CCC-41D5939F2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888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3935DC-FE70-13C9-A80E-4862B443E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9AB94E8-09A2-99A5-2489-E0B914EA9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16D3CE-021F-41A6-07F2-273097680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9E47-2604-4862-AE9C-F21969312164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8334C2-FA6A-7024-763F-2573524CD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B49FA2-CAD2-93AF-0006-2E611F088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4DD3-3D08-4C35-8CCC-41D5939F2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620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14003E0-BCD5-5FF3-0335-A5F3EC285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1640706" y="2261662"/>
            <a:ext cx="6520562" cy="359997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C460B93-BEB3-5C56-2A14-A4D364BF82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79020" y="2261662"/>
            <a:ext cx="19183683" cy="359997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892380-C72C-1D68-A393-90D7BB99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9E47-2604-4862-AE9C-F21969312164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807CA9-4587-EDD2-2F51-C5FFDBB83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245C60-82AE-405C-68BB-9F7BB5F45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4DD3-3D08-4C35-8CCC-41D5939F2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37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6544A2-3A70-9865-7858-8D5C3AA65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22BE6A-C771-D201-158A-20B9EC073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08B38F-6898-7703-7929-63268ED5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9E47-2604-4862-AE9C-F21969312164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D04DFA-F812-C114-8BD1-29FDD8B1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638EA8-5D07-375E-110D-53876F47D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4DD3-3D08-4C35-8CCC-41D5939F2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170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E4A9B5-4CE1-CAF4-3703-44435B90E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270" y="10590484"/>
            <a:ext cx="26082248" cy="1767046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E93A6C-0233-7347-1306-C42E0593D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3270" y="28428115"/>
            <a:ext cx="26082248" cy="929247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5DB9C6-D124-3B4A-C3DF-E1B303004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9E47-2604-4862-AE9C-F21969312164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E949CE-3618-BF82-E1F8-D7348ED07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29DF72-EB4B-016C-4503-51B8008E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4DD3-3D08-4C35-8CCC-41D5939F2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59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7C84CC-2FAC-75DC-3689-A55322F21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4E6DB7-A85D-31A8-B332-A0402C09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79020" y="11308310"/>
            <a:ext cx="12852122" cy="2695311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2160D6B-2A7F-6F16-09E6-EB5F4FE95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09146" y="11308310"/>
            <a:ext cx="12852122" cy="2695311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85E8AF-98C2-3A85-D87D-447F3BED2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9E47-2604-4862-AE9C-F21969312164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3C9C83-336E-557B-6C20-4D16B1D28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38985F-C208-898E-248C-5DA0F0A1E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4DD3-3D08-4C35-8CCC-41D5939F2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547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E242ED-DB1E-B598-AEA0-5B51ADF6F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959" y="2261665"/>
            <a:ext cx="26082248" cy="821082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F22FD90-01BF-D4BD-9F24-D8C48BC24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2960" y="10413482"/>
            <a:ext cx="12793058" cy="51034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79C39FA-A16B-4E18-AE13-E6DE74E36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82960" y="15516968"/>
            <a:ext cx="12793058" cy="2282312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DB8D6DC-B449-F193-E30B-31538C2976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09146" y="10413482"/>
            <a:ext cx="12856061" cy="51034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AF26AE7-BDA8-30F5-E538-9757D2F62A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309146" y="15516968"/>
            <a:ext cx="12856061" cy="2282312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172EB49-536F-A453-5361-38CAA1C97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9E47-2604-4862-AE9C-F21969312164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3343093-0C86-777F-F879-8EC11802D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8502279-2CB6-73C6-DC22-258F35A0C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4DD3-3D08-4C35-8CCC-41D5939F2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0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DC360F-7A22-2823-28AF-46EDB8D5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D22ED95-469E-4CA8-7062-2549E4FF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9E47-2604-4862-AE9C-F21969312164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B8F3F43-6F26-DDCD-401B-B1FD4BEB3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269EA61-550A-CFA4-2FB4-2EFD4843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4DD3-3D08-4C35-8CCC-41D5939F2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067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67EB436-649B-8C30-9AA7-7CC3CFE2C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9E47-2604-4862-AE9C-F21969312164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B47451D-9769-E3E3-DE96-DD0709A34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DD1AB56-2C19-BDA7-3DFF-6D1E8E73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4DD3-3D08-4C35-8CCC-41D5939F2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074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86E60C-A4EE-4ECB-8A96-9132B3DB8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960" y="2831994"/>
            <a:ext cx="9753279" cy="99119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2C52E2-FD35-2AF7-C8C4-13856359B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6061" y="6116324"/>
            <a:ext cx="15309146" cy="301882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F1CF2C6-61C0-3CBF-BA83-94C7B399F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2960" y="12743974"/>
            <a:ext cx="9753279" cy="236097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1E23AAF-2070-C85A-0742-CABB04E14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9E47-2604-4862-AE9C-F21969312164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98C763-C4DE-5EA9-F6BE-A02F85A2D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AC90D4-2A3B-2D73-DB72-5FF10E75F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4DD3-3D08-4C35-8CCC-41D5939F2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12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2A4B0A-B1DF-2C3B-D390-AA00BADD8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960" y="2831994"/>
            <a:ext cx="9753279" cy="99119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F41BAF5-CF6E-2310-FF33-74CE8BD60F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856061" y="6116324"/>
            <a:ext cx="15309146" cy="301882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57AC0DE-9144-FDB2-4132-A59F47C69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2960" y="12743974"/>
            <a:ext cx="9753279" cy="236097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562B1B0-AD07-76BA-3035-A2946DB76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9E47-2604-4862-AE9C-F21969312164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65D812-2F35-A054-9C8E-8855D29D7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DC2DB5E-A0B0-F695-6ADA-832BB6ABC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4DD3-3D08-4C35-8CCC-41D5939F2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94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74D9B2B-1167-3A9B-3766-43548D1AC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020" y="2261665"/>
            <a:ext cx="26082248" cy="8210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900B45-99DF-B09A-B5C7-E976736F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9020" y="11308310"/>
            <a:ext cx="26082248" cy="26953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7B51EF-597E-1622-BB78-645418F76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79020" y="39372589"/>
            <a:ext cx="6804065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D9E47-2604-4862-AE9C-F21969312164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B2A5D8-FAC1-50AD-1473-D28064D59D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17096" y="39372589"/>
            <a:ext cx="10206097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0624BD-80F5-FC57-D501-73D05E51B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357203" y="39372589"/>
            <a:ext cx="6804065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74DD3-3D08-4C35-8CCC-41D5939F2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24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6">
            <a:extLst>
              <a:ext uri="{FF2B5EF4-FFF2-40B4-BE49-F238E27FC236}">
                <a16:creationId xmlns:a16="http://schemas.microsoft.com/office/drawing/2014/main" id="{77A366AD-E5C9-F026-294B-FAA695CD512C}"/>
              </a:ext>
            </a:extLst>
          </p:cNvPr>
          <p:cNvSpPr txBox="1"/>
          <p:nvPr/>
        </p:nvSpPr>
        <p:spPr>
          <a:xfrm>
            <a:off x="1259047" y="31921755"/>
            <a:ext cx="27720000" cy="738664"/>
          </a:xfrm>
          <a:prstGeom prst="rect">
            <a:avLst/>
          </a:prstGeom>
          <a:solidFill>
            <a:srgbClr val="519FB6"/>
          </a:solidFill>
          <a:ln>
            <a:solidFill>
              <a:srgbClr val="02A3A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85420">
              <a:lnSpc>
                <a:spcPct val="100000"/>
              </a:lnSpc>
            </a:pPr>
            <a:r>
              <a:rPr sz="4800" b="1" spc="5" dirty="0">
                <a:solidFill>
                  <a:srgbClr val="FFFFFF"/>
                </a:solidFill>
                <a:latin typeface="Arial"/>
                <a:cs typeface="Arial"/>
              </a:rPr>
              <a:t>Headin</a:t>
            </a:r>
            <a:r>
              <a:rPr lang="en-US" altLang="zh-CN" sz="4800" b="1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9EE58737-7890-E97B-8C45-9D7FFECBDFF7}"/>
              </a:ext>
            </a:extLst>
          </p:cNvPr>
          <p:cNvSpPr txBox="1"/>
          <p:nvPr/>
        </p:nvSpPr>
        <p:spPr>
          <a:xfrm>
            <a:off x="1261242" y="23034015"/>
            <a:ext cx="13320000" cy="738664"/>
          </a:xfrm>
          <a:prstGeom prst="rect">
            <a:avLst/>
          </a:prstGeom>
          <a:solidFill>
            <a:srgbClr val="EA9189"/>
          </a:solidFill>
        </p:spPr>
        <p:txBody>
          <a:bodyPr vert="horz" wrap="square" lIns="0" tIns="0" rIns="0" bIns="0" rtlCol="0">
            <a:spAutoFit/>
          </a:bodyPr>
          <a:lstStyle/>
          <a:p>
            <a:pPr marL="185420">
              <a:lnSpc>
                <a:spcPct val="100000"/>
              </a:lnSpc>
            </a:pPr>
            <a:r>
              <a:rPr sz="4800" b="1" spc="5" dirty="0">
                <a:solidFill>
                  <a:srgbClr val="FFFFFF"/>
                </a:solidFill>
                <a:latin typeface="Arial"/>
                <a:cs typeface="Arial"/>
              </a:rPr>
              <a:t>Heading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9D5F5BEB-961E-3B4C-FD9B-307D412B862E}"/>
              </a:ext>
            </a:extLst>
          </p:cNvPr>
          <p:cNvSpPr txBox="1"/>
          <p:nvPr/>
        </p:nvSpPr>
        <p:spPr>
          <a:xfrm>
            <a:off x="15659047" y="23034015"/>
            <a:ext cx="13320000" cy="738664"/>
          </a:xfrm>
          <a:prstGeom prst="rect">
            <a:avLst/>
          </a:prstGeom>
          <a:solidFill>
            <a:srgbClr val="EA9189"/>
          </a:solidFill>
        </p:spPr>
        <p:txBody>
          <a:bodyPr vert="horz" wrap="square" lIns="0" tIns="0" rIns="0" bIns="0" rtlCol="0">
            <a:spAutoFit/>
          </a:bodyPr>
          <a:lstStyle/>
          <a:p>
            <a:pPr marL="185420">
              <a:lnSpc>
                <a:spcPct val="100000"/>
              </a:lnSpc>
            </a:pPr>
            <a:r>
              <a:rPr sz="4800" b="1" spc="5" dirty="0">
                <a:solidFill>
                  <a:srgbClr val="FFFFFF"/>
                </a:solidFill>
                <a:latin typeface="Arial"/>
                <a:cs typeface="Arial"/>
              </a:rPr>
              <a:t>Heading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17E8281D-CDA2-C349-4DB7-2F3D66C40D32}"/>
              </a:ext>
            </a:extLst>
          </p:cNvPr>
          <p:cNvSpPr txBox="1"/>
          <p:nvPr/>
        </p:nvSpPr>
        <p:spPr>
          <a:xfrm>
            <a:off x="1259047" y="12606308"/>
            <a:ext cx="27720000" cy="738664"/>
          </a:xfrm>
          <a:prstGeom prst="rect">
            <a:avLst/>
          </a:prstGeom>
          <a:solidFill>
            <a:srgbClr val="519FB6"/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185420">
              <a:lnSpc>
                <a:spcPct val="100000"/>
              </a:lnSpc>
            </a:pPr>
            <a:r>
              <a:rPr sz="4800" b="1" spc="5" dirty="0">
                <a:solidFill>
                  <a:srgbClr val="FFFFFF"/>
                </a:solidFill>
                <a:latin typeface="Arial"/>
                <a:cs typeface="Arial"/>
              </a:rPr>
              <a:t>Headin</a:t>
            </a:r>
            <a:r>
              <a:rPr lang="en-US" altLang="zh-CN" sz="4800" b="1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BEDCE385-6A64-DA10-965E-0EBA1327FF35}"/>
              </a:ext>
            </a:extLst>
          </p:cNvPr>
          <p:cNvSpPr txBox="1"/>
          <p:nvPr/>
        </p:nvSpPr>
        <p:spPr>
          <a:xfrm>
            <a:off x="1411447" y="13556747"/>
            <a:ext cx="27184800" cy="90452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15" dirty="0">
                <a:latin typeface="Arial"/>
                <a:cs typeface="Arial"/>
              </a:rPr>
              <a:t>Only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15" dirty="0">
                <a:latin typeface="Arial"/>
                <a:cs typeface="Arial"/>
              </a:rPr>
              <a:t>1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20" dirty="0">
                <a:latin typeface="Arial"/>
                <a:cs typeface="Arial"/>
              </a:rPr>
              <a:t>s</a:t>
            </a:r>
            <a:r>
              <a:rPr sz="2800" b="1" spc="10" dirty="0">
                <a:latin typeface="Arial"/>
                <a:cs typeface="Arial"/>
              </a:rPr>
              <a:t>lide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10" dirty="0">
                <a:latin typeface="Arial"/>
                <a:cs typeface="Arial"/>
              </a:rPr>
              <a:t>per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25" dirty="0">
                <a:latin typeface="Arial"/>
                <a:cs typeface="Arial"/>
              </a:rPr>
              <a:t>e</a:t>
            </a:r>
            <a:r>
              <a:rPr sz="2800" b="1" dirty="0">
                <a:latin typeface="Arial"/>
                <a:cs typeface="Arial"/>
              </a:rPr>
              <a:t>-</a:t>
            </a:r>
            <a:r>
              <a:rPr sz="2800" b="1" spc="10" dirty="0">
                <a:latin typeface="Arial"/>
                <a:cs typeface="Arial"/>
              </a:rPr>
              <a:t>poster is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10" dirty="0">
                <a:latin typeface="Arial"/>
                <a:cs typeface="Arial"/>
              </a:rPr>
              <a:t>permit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10" dirty="0">
                <a:latin typeface="Arial"/>
                <a:cs typeface="Arial"/>
              </a:rPr>
              <a:t>ed,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10" dirty="0">
                <a:latin typeface="Arial"/>
                <a:cs typeface="Arial"/>
              </a:rPr>
              <a:t>multiple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10" dirty="0">
                <a:latin typeface="Arial"/>
                <a:cs typeface="Arial"/>
              </a:rPr>
              <a:t>slides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35" dirty="0">
                <a:latin typeface="Arial"/>
                <a:cs typeface="Arial"/>
              </a:rPr>
              <a:t>w</a:t>
            </a:r>
            <a:r>
              <a:rPr sz="2800" b="1" spc="5" dirty="0">
                <a:latin typeface="Arial"/>
                <a:cs typeface="Arial"/>
              </a:rPr>
              <a:t>ill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spc="10" dirty="0">
                <a:latin typeface="Arial"/>
                <a:cs typeface="Arial"/>
              </a:rPr>
              <a:t>not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15" dirty="0">
                <a:latin typeface="Arial"/>
                <a:cs typeface="Arial"/>
              </a:rPr>
              <a:t>be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15" dirty="0">
                <a:latin typeface="Arial"/>
                <a:cs typeface="Arial"/>
              </a:rPr>
              <a:t>accep</a:t>
            </a:r>
            <a:r>
              <a:rPr sz="2800" b="1" dirty="0">
                <a:latin typeface="Arial"/>
                <a:cs typeface="Arial"/>
              </a:rPr>
              <a:t>t</a:t>
            </a:r>
            <a:r>
              <a:rPr sz="2800" b="1" spc="15" dirty="0">
                <a:latin typeface="Arial"/>
                <a:cs typeface="Arial"/>
              </a:rPr>
              <a:t>ed</a:t>
            </a:r>
            <a:endParaRPr sz="2800" dirty="0">
              <a:latin typeface="Arial"/>
              <a:cs typeface="Arial"/>
            </a:endParaRPr>
          </a:p>
          <a:p>
            <a:pPr marL="396000" indent="-148590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400685" algn="l"/>
              </a:tabLst>
            </a:pPr>
            <a:r>
              <a:rPr sz="2800" spc="20" dirty="0">
                <a:latin typeface="Arial"/>
                <a:cs typeface="Arial"/>
              </a:rPr>
              <a:t>T</a:t>
            </a:r>
            <a:r>
              <a:rPr sz="2800" spc="15" dirty="0">
                <a:latin typeface="Arial"/>
                <a:cs typeface="Arial"/>
              </a:rPr>
              <a:t>he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la</a:t>
            </a:r>
            <a:r>
              <a:rPr sz="2800" spc="-5" dirty="0">
                <a:latin typeface="Arial"/>
                <a:cs typeface="Arial"/>
              </a:rPr>
              <a:t>y</a:t>
            </a:r>
            <a:r>
              <a:rPr sz="2800" spc="10" dirty="0">
                <a:latin typeface="Arial"/>
                <a:cs typeface="Arial"/>
              </a:rPr>
              <a:t>out of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this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poster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is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an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x</a:t>
            </a:r>
            <a:r>
              <a:rPr sz="2800" spc="15" dirty="0">
                <a:latin typeface="Arial"/>
                <a:cs typeface="Arial"/>
              </a:rPr>
              <a:t>a</a:t>
            </a:r>
            <a:r>
              <a:rPr sz="2800" spc="25" dirty="0">
                <a:latin typeface="Arial"/>
                <a:cs typeface="Arial"/>
              </a:rPr>
              <a:t>m</a:t>
            </a:r>
            <a:r>
              <a:rPr sz="2800" spc="10" dirty="0">
                <a:latin typeface="Arial"/>
                <a:cs typeface="Arial"/>
              </a:rPr>
              <a:t>ple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f</a:t>
            </a:r>
            <a:r>
              <a:rPr sz="2800" spc="10" dirty="0">
                <a:latin typeface="Arial"/>
                <a:cs typeface="Arial"/>
              </a:rPr>
              <a:t>or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y</a:t>
            </a:r>
            <a:r>
              <a:rPr sz="2800" spc="15" dirty="0">
                <a:latin typeface="Arial"/>
                <a:cs typeface="Arial"/>
              </a:rPr>
              <a:t>ou</a:t>
            </a:r>
            <a:r>
              <a:rPr sz="2800" spc="10" dirty="0">
                <a:latin typeface="Arial"/>
                <a:cs typeface="Arial"/>
              </a:rPr>
              <a:t> to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f</a:t>
            </a:r>
            <a:r>
              <a:rPr sz="2800" spc="10" dirty="0">
                <a:latin typeface="Arial"/>
                <a:cs typeface="Arial"/>
              </a:rPr>
              <a:t>ol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15" dirty="0">
                <a:latin typeface="Arial"/>
                <a:cs typeface="Arial"/>
              </a:rPr>
              <a:t>ow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should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y</a:t>
            </a:r>
            <a:r>
              <a:rPr sz="2800" spc="15" dirty="0">
                <a:latin typeface="Arial"/>
                <a:cs typeface="Arial"/>
              </a:rPr>
              <a:t>ou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choose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to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do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so.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Ho</a:t>
            </a:r>
            <a:r>
              <a:rPr sz="2800" spc="5" dirty="0">
                <a:latin typeface="Arial"/>
                <a:cs typeface="Arial"/>
              </a:rPr>
              <a:t>w</a:t>
            </a:r>
            <a:r>
              <a:rPr sz="2800" spc="1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v</a:t>
            </a:r>
            <a:r>
              <a:rPr sz="2800" spc="10" dirty="0">
                <a:latin typeface="Arial"/>
                <a:cs typeface="Arial"/>
              </a:rPr>
              <a:t>er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int</a:t>
            </a:r>
            <a:r>
              <a:rPr sz="2800" spc="20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10" dirty="0">
                <a:latin typeface="Arial"/>
                <a:cs typeface="Arial"/>
              </a:rPr>
              <a:t>acti</a:t>
            </a:r>
            <a:r>
              <a:rPr sz="2800" spc="-5" dirty="0">
                <a:latin typeface="Arial"/>
                <a:cs typeface="Arial"/>
              </a:rPr>
              <a:t>v</a:t>
            </a:r>
            <a:r>
              <a:rPr sz="2800" spc="1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15" dirty="0">
                <a:latin typeface="Arial"/>
                <a:cs typeface="Arial"/>
              </a:rPr>
              <a:t>ese</a:t>
            </a:r>
            <a:r>
              <a:rPr sz="2800" spc="20" dirty="0">
                <a:latin typeface="Arial"/>
                <a:cs typeface="Arial"/>
              </a:rPr>
              <a:t>n</a:t>
            </a:r>
            <a:r>
              <a:rPr sz="2800" spc="10" dirty="0">
                <a:latin typeface="Arial"/>
                <a:cs typeface="Arial"/>
              </a:rPr>
              <a:t>te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1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1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f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15" dirty="0">
                <a:latin typeface="Arial"/>
                <a:cs typeface="Arial"/>
              </a:rPr>
              <a:t>ee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to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use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the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sp</a:t>
            </a:r>
            <a:r>
              <a:rPr sz="2800" spc="20" dirty="0">
                <a:latin typeface="Arial"/>
                <a:cs typeface="Arial"/>
              </a:rPr>
              <a:t>a</a:t>
            </a:r>
            <a:r>
              <a:rPr sz="2800" spc="15" dirty="0">
                <a:latin typeface="Arial"/>
                <a:cs typeface="Arial"/>
              </a:rPr>
              <a:t>ce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w</a:t>
            </a:r>
            <a:r>
              <a:rPr sz="2800" spc="10" dirty="0">
                <a:latin typeface="Arial"/>
                <a:cs typeface="Arial"/>
              </a:rPr>
              <a:t>ithin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this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te</a:t>
            </a:r>
            <a:r>
              <a:rPr sz="2800" spc="25" dirty="0">
                <a:latin typeface="Arial"/>
                <a:cs typeface="Arial"/>
              </a:rPr>
              <a:t>m</a:t>
            </a:r>
            <a:r>
              <a:rPr sz="2800" spc="10" dirty="0">
                <a:latin typeface="Arial"/>
                <a:cs typeface="Arial"/>
              </a:rPr>
              <a:t>plate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as</a:t>
            </a:r>
            <a:r>
              <a:rPr sz="2800" spc="5" dirty="0">
                <a:latin typeface="Arial"/>
                <a:cs typeface="Arial"/>
              </a:rPr>
              <a:t> t</a:t>
            </a:r>
            <a:r>
              <a:rPr sz="2800" spc="20" dirty="0">
                <a:latin typeface="Arial"/>
                <a:cs typeface="Arial"/>
              </a:rPr>
              <a:t>h</a:t>
            </a:r>
            <a:r>
              <a:rPr sz="2800" spc="15" dirty="0">
                <a:latin typeface="Arial"/>
                <a:cs typeface="Arial"/>
              </a:rPr>
              <a:t>ey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w</a:t>
            </a:r>
            <a:r>
              <a:rPr sz="2800" spc="10" dirty="0">
                <a:latin typeface="Arial"/>
                <a:cs typeface="Arial"/>
              </a:rPr>
              <a:t>ish</a:t>
            </a:r>
            <a:endParaRPr sz="2800" dirty="0">
              <a:latin typeface="Arial"/>
              <a:cs typeface="Arial"/>
            </a:endParaRPr>
          </a:p>
          <a:p>
            <a:pPr marL="396000" indent="-148590">
              <a:lnSpc>
                <a:spcPts val="1320"/>
              </a:lnSpc>
              <a:spcBef>
                <a:spcPts val="1800"/>
              </a:spcBef>
              <a:buFont typeface="Arial"/>
              <a:buChar char="•"/>
              <a:tabLst>
                <a:tab pos="400685" algn="l"/>
              </a:tabLst>
            </a:pPr>
            <a:r>
              <a:rPr sz="2800" spc="20" dirty="0">
                <a:latin typeface="Arial"/>
                <a:cs typeface="Arial"/>
              </a:rPr>
              <a:t>T</a:t>
            </a:r>
            <a:r>
              <a:rPr sz="2800" spc="15" dirty="0">
                <a:latin typeface="Arial"/>
                <a:cs typeface="Arial"/>
              </a:rPr>
              <a:t>he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f</a:t>
            </a:r>
            <a:r>
              <a:rPr sz="2800" spc="10" dirty="0">
                <a:latin typeface="Arial"/>
                <a:cs typeface="Arial"/>
              </a:rPr>
              <a:t>ol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1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w</a:t>
            </a:r>
            <a:r>
              <a:rPr sz="2800" spc="10" dirty="0">
                <a:latin typeface="Arial"/>
                <a:cs typeface="Arial"/>
              </a:rPr>
              <a:t>ing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ite</a:t>
            </a:r>
            <a:r>
              <a:rPr sz="2800" spc="25" dirty="0">
                <a:latin typeface="Arial"/>
                <a:cs typeface="Arial"/>
              </a:rPr>
              <a:t>m</a:t>
            </a:r>
            <a:r>
              <a:rPr sz="2800" spc="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are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m</a:t>
            </a:r>
            <a:r>
              <a:rPr sz="2800" spc="10" dirty="0">
                <a:latin typeface="Arial"/>
                <a:cs typeface="Arial"/>
              </a:rPr>
              <a:t>andat</a:t>
            </a:r>
            <a:r>
              <a:rPr sz="2800" spc="20" dirty="0">
                <a:latin typeface="Arial"/>
                <a:cs typeface="Arial"/>
              </a:rPr>
              <a:t>o</a:t>
            </a:r>
            <a:r>
              <a:rPr sz="2800" spc="10" dirty="0">
                <a:latin typeface="Arial"/>
                <a:cs typeface="Arial"/>
              </a:rPr>
              <a:t>ry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and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m</a:t>
            </a:r>
            <a:r>
              <a:rPr sz="2800" spc="10" dirty="0">
                <a:latin typeface="Arial"/>
                <a:cs typeface="Arial"/>
              </a:rPr>
              <a:t>ust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be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included:</a:t>
            </a:r>
            <a:endParaRPr sz="2800" dirty="0">
              <a:latin typeface="Arial"/>
              <a:cs typeface="Arial"/>
            </a:endParaRPr>
          </a:p>
          <a:p>
            <a:pPr marL="1111885" lvl="1" indent="-149860">
              <a:lnSpc>
                <a:spcPct val="100000"/>
              </a:lnSpc>
              <a:buFont typeface="Arial"/>
              <a:buChar char="•"/>
              <a:tabLst>
                <a:tab pos="1112520" algn="l"/>
              </a:tabLst>
            </a:pPr>
            <a:r>
              <a:rPr sz="2800" spc="5" dirty="0">
                <a:latin typeface="Calibri"/>
                <a:cs typeface="Calibri"/>
              </a:rPr>
              <a:t>B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10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spc="10" dirty="0">
                <a:latin typeface="Calibri"/>
                <a:cs typeface="Calibri"/>
              </a:rPr>
              <a:t>ding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t</a:t>
            </a:r>
            <a:r>
              <a:rPr sz="2800" spc="10" dirty="0">
                <a:latin typeface="Calibri"/>
                <a:cs typeface="Calibri"/>
              </a:rPr>
              <a:t>he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5" dirty="0">
                <a:latin typeface="Calibri"/>
                <a:cs typeface="Calibri"/>
              </a:rPr>
              <a:t>o</a:t>
            </a:r>
            <a:r>
              <a:rPr sz="2800" spc="10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spc="1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b</a:t>
            </a:r>
            <a:r>
              <a:rPr sz="2800" spc="5" dirty="0">
                <a:latin typeface="Calibri"/>
                <a:cs typeface="Calibri"/>
              </a:rPr>
              <a:t>ot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5" dirty="0">
                <a:latin typeface="Calibri"/>
                <a:cs typeface="Calibri"/>
              </a:rPr>
              <a:t>o</a:t>
            </a:r>
            <a:r>
              <a:rPr sz="2800" spc="20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of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t</a:t>
            </a:r>
            <a:r>
              <a:rPr sz="2800" spc="10" dirty="0">
                <a:latin typeface="Calibri"/>
                <a:cs typeface="Calibri"/>
              </a:rPr>
              <a:t>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15" dirty="0">
                <a:latin typeface="Calibri"/>
                <a:cs typeface="Calibri"/>
              </a:rPr>
              <a:t>emp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at</a:t>
            </a:r>
            <a:r>
              <a:rPr sz="2800" spc="10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20" dirty="0">
                <a:latin typeface="Calibri"/>
                <a:cs typeface="Calibri"/>
              </a:rPr>
              <a:t>m</a:t>
            </a:r>
            <a:r>
              <a:rPr sz="2800" spc="15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5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15" dirty="0">
                <a:latin typeface="Calibri"/>
                <a:cs typeface="Calibri"/>
              </a:rPr>
              <a:t>ema</a:t>
            </a:r>
            <a:r>
              <a:rPr sz="2800" spc="10" dirty="0">
                <a:latin typeface="Calibri"/>
                <a:cs typeface="Calibri"/>
              </a:rPr>
              <a:t>in</a:t>
            </a:r>
            <a:endParaRPr sz="2800" dirty="0">
              <a:latin typeface="Calibri"/>
              <a:cs typeface="Calibri"/>
            </a:endParaRPr>
          </a:p>
          <a:p>
            <a:pPr marL="1111885" lvl="1" indent="-149860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1112520" algn="l"/>
              </a:tabLst>
            </a:pPr>
            <a:r>
              <a:rPr sz="2800" spc="5" dirty="0">
                <a:latin typeface="Calibri"/>
                <a:cs typeface="Calibri"/>
              </a:rPr>
              <a:t>Ti</a:t>
            </a:r>
            <a:r>
              <a:rPr sz="2800" spc="10" dirty="0">
                <a:latin typeface="Calibri"/>
                <a:cs typeface="Calibri"/>
              </a:rPr>
              <a:t>tle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of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10" dirty="0">
                <a:latin typeface="Calibri"/>
                <a:cs typeface="Calibri"/>
              </a:rPr>
              <a:t>ese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ta</a:t>
            </a:r>
            <a:r>
              <a:rPr sz="2800" spc="5" dirty="0">
                <a:latin typeface="Calibri"/>
                <a:cs typeface="Calibri"/>
              </a:rPr>
              <a:t>t</a:t>
            </a:r>
            <a:r>
              <a:rPr sz="2800" spc="10" dirty="0">
                <a:latin typeface="Calibri"/>
                <a:cs typeface="Calibri"/>
              </a:rPr>
              <a:t>ion</a:t>
            </a:r>
            <a:endParaRPr sz="2800" dirty="0">
              <a:latin typeface="Calibri"/>
              <a:cs typeface="Calibri"/>
            </a:endParaRPr>
          </a:p>
          <a:p>
            <a:pPr marL="1111885" lvl="1" indent="-149860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1112520" algn="l"/>
              </a:tabLst>
            </a:pPr>
            <a:r>
              <a:rPr sz="2800" spc="15" dirty="0">
                <a:latin typeface="Calibri"/>
                <a:cs typeface="Calibri"/>
              </a:rPr>
              <a:t>Au</a:t>
            </a:r>
            <a:r>
              <a:rPr sz="2800" spc="5" dirty="0">
                <a:latin typeface="Calibri"/>
                <a:cs typeface="Calibri"/>
              </a:rPr>
              <a:t>t</a:t>
            </a:r>
            <a:r>
              <a:rPr sz="2800" spc="10" dirty="0">
                <a:latin typeface="Calibri"/>
                <a:cs typeface="Calibri"/>
              </a:rPr>
              <a:t>h</a:t>
            </a:r>
            <a:r>
              <a:rPr sz="2800" spc="5" dirty="0">
                <a:latin typeface="Calibri"/>
                <a:cs typeface="Calibri"/>
              </a:rPr>
              <a:t>or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5" dirty="0">
                <a:latin typeface="Calibri"/>
                <a:cs typeface="Calibri"/>
              </a:rPr>
              <a:t>o</a:t>
            </a:r>
            <a:r>
              <a:rPr sz="2800" spc="15" dirty="0">
                <a:latin typeface="Calibri"/>
                <a:cs typeface="Calibri"/>
              </a:rPr>
              <a:t>rm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t</a:t>
            </a:r>
            <a:r>
              <a:rPr sz="2800" spc="10" dirty="0">
                <a:latin typeface="Calibri"/>
                <a:cs typeface="Calibri"/>
              </a:rPr>
              <a:t>ion</a:t>
            </a:r>
            <a:endParaRPr sz="2800" dirty="0">
              <a:latin typeface="Calibri"/>
              <a:cs typeface="Calibri"/>
            </a:endParaRPr>
          </a:p>
          <a:p>
            <a:pPr marL="1111885" lvl="1" indent="-149860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1112520" algn="l"/>
              </a:tabLst>
            </a:pPr>
            <a:r>
              <a:rPr sz="2800" spc="5" dirty="0">
                <a:latin typeface="Calibri"/>
                <a:cs typeface="Calibri"/>
              </a:rPr>
              <a:t>S</a:t>
            </a:r>
            <a:r>
              <a:rPr sz="2800" spc="15" dirty="0">
                <a:latin typeface="Calibri"/>
                <a:cs typeface="Calibri"/>
              </a:rPr>
              <a:t>u</a:t>
            </a:r>
            <a:r>
              <a:rPr sz="2800" spc="10" dirty="0">
                <a:latin typeface="Calibri"/>
                <a:cs typeface="Calibri"/>
              </a:rPr>
              <a:t>bmission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ide</a:t>
            </a:r>
            <a:r>
              <a:rPr sz="2800" spc="5" dirty="0">
                <a:latin typeface="Calibri"/>
                <a:cs typeface="Calibri"/>
              </a:rPr>
              <a:t>ntifier</a:t>
            </a:r>
            <a:endParaRPr sz="2800" dirty="0">
              <a:latin typeface="Calibri"/>
              <a:cs typeface="Calibri"/>
            </a:endParaRPr>
          </a:p>
          <a:p>
            <a:pPr marL="400050" indent="-148590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400685" algn="l"/>
              </a:tabLst>
            </a:pPr>
            <a:r>
              <a:rPr sz="2800" spc="20" dirty="0">
                <a:latin typeface="Arial"/>
                <a:cs typeface="Arial"/>
              </a:rPr>
              <a:t>T</a:t>
            </a:r>
            <a:r>
              <a:rPr sz="2800" spc="10" dirty="0">
                <a:latin typeface="Arial"/>
                <a:cs typeface="Arial"/>
              </a:rPr>
              <a:t>his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t</a:t>
            </a:r>
            <a:r>
              <a:rPr sz="2800" spc="20" dirty="0">
                <a:latin typeface="Arial"/>
                <a:cs typeface="Arial"/>
              </a:rPr>
              <a:t>e</a:t>
            </a:r>
            <a:r>
              <a:rPr sz="2800" spc="25" dirty="0">
                <a:latin typeface="Arial"/>
                <a:cs typeface="Arial"/>
              </a:rPr>
              <a:t>m</a:t>
            </a:r>
            <a:r>
              <a:rPr sz="2800" spc="10" dirty="0">
                <a:latin typeface="Arial"/>
                <a:cs typeface="Arial"/>
              </a:rPr>
              <a:t>plate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has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been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con</a:t>
            </a:r>
            <a:r>
              <a:rPr sz="2800" spc="15" dirty="0">
                <a:latin typeface="Arial"/>
                <a:cs typeface="Arial"/>
              </a:rPr>
              <a:t>f</a:t>
            </a:r>
            <a:r>
              <a:rPr sz="2800" spc="5" dirty="0">
                <a:latin typeface="Arial"/>
                <a:cs typeface="Arial"/>
              </a:rPr>
              <a:t>ig</a:t>
            </a:r>
            <a:r>
              <a:rPr sz="2800" spc="10" dirty="0">
                <a:latin typeface="Arial"/>
                <a:cs typeface="Arial"/>
              </a:rPr>
              <a:t>ured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to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be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t</a:t>
            </a:r>
            <a:r>
              <a:rPr sz="2800" spc="20" dirty="0">
                <a:latin typeface="Arial"/>
                <a:cs typeface="Arial"/>
              </a:rPr>
              <a:t>h</a:t>
            </a:r>
            <a:r>
              <a:rPr sz="2800" spc="1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cor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10" dirty="0">
                <a:latin typeface="Arial"/>
                <a:cs typeface="Arial"/>
              </a:rPr>
              <a:t>ect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si</a:t>
            </a:r>
            <a:r>
              <a:rPr sz="2800" spc="-5" dirty="0">
                <a:latin typeface="Arial"/>
                <a:cs typeface="Arial"/>
              </a:rPr>
              <a:t>z</a:t>
            </a:r>
            <a:r>
              <a:rPr sz="2800" spc="15" dirty="0">
                <a:latin typeface="Arial"/>
                <a:cs typeface="Arial"/>
              </a:rPr>
              <a:t>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f</a:t>
            </a:r>
            <a:r>
              <a:rPr sz="2800" spc="10" dirty="0">
                <a:latin typeface="Arial"/>
                <a:cs typeface="Arial"/>
              </a:rPr>
              <a:t>or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y</a:t>
            </a:r>
            <a:r>
              <a:rPr sz="2800" spc="10" dirty="0">
                <a:latin typeface="Arial"/>
                <a:cs typeface="Arial"/>
              </a:rPr>
              <a:t>our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post</a:t>
            </a:r>
            <a:r>
              <a:rPr sz="2800" spc="20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displa</a:t>
            </a:r>
            <a:r>
              <a:rPr sz="2800" spc="-85" dirty="0">
                <a:latin typeface="Arial"/>
                <a:cs typeface="Arial"/>
              </a:rPr>
              <a:t>y</a:t>
            </a:r>
            <a:r>
              <a:rPr sz="2800" spc="5" dirty="0">
                <a:latin typeface="Arial"/>
                <a:cs typeface="Arial"/>
              </a:rPr>
              <a:t>.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20" dirty="0">
                <a:latin typeface="Arial"/>
                <a:cs typeface="Arial"/>
              </a:rPr>
              <a:t>T</a:t>
            </a:r>
            <a:r>
              <a:rPr sz="2800" spc="15" dirty="0">
                <a:latin typeface="Arial"/>
                <a:cs typeface="Arial"/>
              </a:rPr>
              <a:t>he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si</a:t>
            </a:r>
            <a:r>
              <a:rPr sz="2800" spc="-5" dirty="0">
                <a:latin typeface="Arial"/>
                <a:cs typeface="Arial"/>
              </a:rPr>
              <a:t>z</a:t>
            </a:r>
            <a:r>
              <a:rPr sz="2800" spc="15" dirty="0">
                <a:latin typeface="Arial"/>
                <a:cs typeface="Arial"/>
              </a:rPr>
              <a:t>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t</a:t>
            </a:r>
            <a:r>
              <a:rPr sz="2800" spc="20" dirty="0">
                <a:latin typeface="Arial"/>
                <a:cs typeface="Arial"/>
              </a:rPr>
              <a:t>h</a:t>
            </a:r>
            <a:r>
              <a:rPr sz="2800" spc="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screen 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15" dirty="0">
                <a:latin typeface="Arial"/>
                <a:cs typeface="Arial"/>
              </a:rPr>
              <a:t>ou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5" dirty="0">
                <a:latin typeface="Arial"/>
                <a:cs typeface="Arial"/>
              </a:rPr>
              <a:t>l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be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present</a:t>
            </a:r>
            <a:r>
              <a:rPr sz="2800" spc="70" dirty="0">
                <a:latin typeface="Arial"/>
                <a:cs typeface="Arial"/>
              </a:rPr>
              <a:t>i</a:t>
            </a:r>
            <a:r>
              <a:rPr sz="2800" spc="15" dirty="0">
                <a:latin typeface="Arial"/>
                <a:cs typeface="Arial"/>
              </a:rPr>
              <a:t>ng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on</a:t>
            </a:r>
            <a:r>
              <a:rPr sz="2800" dirty="0">
                <a:latin typeface="Arial"/>
                <a:cs typeface="Arial"/>
              </a:rPr>
              <a:t> w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5" dirty="0">
                <a:latin typeface="Arial"/>
                <a:cs typeface="Arial"/>
              </a:rPr>
              <a:t>l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be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20" dirty="0">
                <a:latin typeface="Arial"/>
                <a:cs typeface="Arial"/>
              </a:rPr>
              <a:t>6</a:t>
            </a:r>
            <a:r>
              <a:rPr sz="2800" spc="15" dirty="0">
                <a:latin typeface="Arial"/>
                <a:cs typeface="Arial"/>
              </a:rPr>
              <a:t>5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inch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(port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5" dirty="0">
                <a:latin typeface="Arial"/>
                <a:cs typeface="Arial"/>
              </a:rPr>
              <a:t>ait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st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10" dirty="0">
                <a:latin typeface="Arial"/>
                <a:cs typeface="Arial"/>
              </a:rPr>
              <a:t>le)</a:t>
            </a:r>
            <a:endParaRPr sz="2800" dirty="0">
              <a:latin typeface="Arial"/>
              <a:cs typeface="Arial"/>
            </a:endParaRPr>
          </a:p>
          <a:p>
            <a:pPr marL="400050" indent="-148590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400685" algn="l"/>
              </a:tabLst>
            </a:pPr>
            <a:r>
              <a:rPr sz="2800" spc="-95" dirty="0">
                <a:latin typeface="Arial"/>
                <a:cs typeface="Arial"/>
              </a:rPr>
              <a:t>Y</a:t>
            </a:r>
            <a:r>
              <a:rPr sz="2800" spc="10" dirty="0">
                <a:latin typeface="Arial"/>
                <a:cs typeface="Arial"/>
              </a:rPr>
              <a:t>our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electronic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display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should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be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self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x</a:t>
            </a:r>
            <a:r>
              <a:rPr sz="2800" spc="10" dirty="0">
                <a:latin typeface="Arial"/>
                <a:cs typeface="Arial"/>
              </a:rPr>
              <a:t>pla</a:t>
            </a:r>
            <a:r>
              <a:rPr sz="2800" spc="20" dirty="0">
                <a:latin typeface="Arial"/>
                <a:cs typeface="Arial"/>
              </a:rPr>
              <a:t>n</a:t>
            </a:r>
            <a:r>
              <a:rPr sz="2800" spc="10" dirty="0">
                <a:latin typeface="Arial"/>
                <a:cs typeface="Arial"/>
              </a:rPr>
              <a:t>at</a:t>
            </a:r>
            <a:r>
              <a:rPr sz="2800" spc="20" dirty="0">
                <a:latin typeface="Arial"/>
                <a:cs typeface="Arial"/>
              </a:rPr>
              <a:t>o</a:t>
            </a:r>
            <a:r>
              <a:rPr sz="2800" spc="10" dirty="0">
                <a:latin typeface="Arial"/>
                <a:cs typeface="Arial"/>
              </a:rPr>
              <a:t>ry</a:t>
            </a:r>
            <a:endParaRPr sz="2800" dirty="0">
              <a:latin typeface="Arial"/>
              <a:cs typeface="Arial"/>
            </a:endParaRPr>
          </a:p>
          <a:p>
            <a:pPr marL="400050" indent="-148590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400685" algn="l"/>
              </a:tabLst>
            </a:pPr>
            <a:r>
              <a:rPr sz="2800" spc="15" dirty="0">
                <a:latin typeface="Arial"/>
                <a:cs typeface="Arial"/>
              </a:rPr>
              <a:t>Do</a:t>
            </a:r>
            <a:r>
              <a:rPr sz="2800" spc="10" dirty="0">
                <a:latin typeface="Arial"/>
                <a:cs typeface="Arial"/>
              </a:rPr>
              <a:t> not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present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t</a:t>
            </a:r>
            <a:r>
              <a:rPr sz="2800" spc="20" dirty="0">
                <a:latin typeface="Arial"/>
                <a:cs typeface="Arial"/>
              </a:rPr>
              <a:t>o</a:t>
            </a:r>
            <a:r>
              <a:rPr sz="2800" spc="1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m</a:t>
            </a:r>
            <a:r>
              <a:rPr sz="2800" spc="10" dirty="0">
                <a:latin typeface="Arial"/>
                <a:cs typeface="Arial"/>
              </a:rPr>
              <a:t>any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det</a:t>
            </a:r>
            <a:r>
              <a:rPr sz="2800" spc="20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1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on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t</a:t>
            </a:r>
            <a:r>
              <a:rPr sz="2800" spc="20" dirty="0">
                <a:latin typeface="Arial"/>
                <a:cs typeface="Arial"/>
              </a:rPr>
              <a:t>h</a:t>
            </a:r>
            <a:r>
              <a:rPr sz="2800" spc="1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post</a:t>
            </a:r>
            <a:r>
              <a:rPr sz="2800" spc="20" dirty="0">
                <a:latin typeface="Arial"/>
                <a:cs typeface="Arial"/>
              </a:rPr>
              <a:t>e</a:t>
            </a:r>
            <a:r>
              <a:rPr sz="2800" spc="-70" dirty="0">
                <a:latin typeface="Arial"/>
                <a:cs typeface="Arial"/>
              </a:rPr>
              <a:t>r</a:t>
            </a:r>
            <a:r>
              <a:rPr sz="2800" spc="5" dirty="0">
                <a:latin typeface="Arial"/>
                <a:cs typeface="Arial"/>
              </a:rPr>
              <a:t>,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instead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be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prepared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to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discuss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points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</a:t>
            </a:r>
            <a:r>
              <a:rPr sz="2800" spc="5" dirty="0">
                <a:latin typeface="Arial"/>
                <a:cs typeface="Arial"/>
              </a:rPr>
              <a:t>ith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part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10" dirty="0">
                <a:latin typeface="Arial"/>
                <a:cs typeface="Arial"/>
              </a:rPr>
              <a:t>cip</a:t>
            </a:r>
            <a:r>
              <a:rPr sz="2800" spc="20" dirty="0">
                <a:latin typeface="Arial"/>
                <a:cs typeface="Arial"/>
              </a:rPr>
              <a:t>a</a:t>
            </a:r>
            <a:r>
              <a:rPr sz="2800" spc="10" dirty="0">
                <a:latin typeface="Arial"/>
                <a:cs typeface="Arial"/>
              </a:rPr>
              <a:t>nts</a:t>
            </a:r>
            <a:endParaRPr sz="2800" dirty="0">
              <a:latin typeface="Arial"/>
              <a:cs typeface="Arial"/>
            </a:endParaRPr>
          </a:p>
          <a:p>
            <a:pPr marL="400050" indent="-148590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400685" algn="l"/>
              </a:tabLst>
            </a:pPr>
            <a:r>
              <a:rPr sz="2800" spc="10" dirty="0">
                <a:latin typeface="Arial"/>
                <a:cs typeface="Arial"/>
              </a:rPr>
              <a:t>Post</a:t>
            </a:r>
            <a:r>
              <a:rPr sz="2800" spc="20" dirty="0">
                <a:latin typeface="Arial"/>
                <a:cs typeface="Arial"/>
              </a:rPr>
              <a:t>e</a:t>
            </a:r>
            <a:r>
              <a:rPr sz="2800" spc="10" dirty="0">
                <a:latin typeface="Arial"/>
                <a:cs typeface="Arial"/>
              </a:rPr>
              <a:t>rs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should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include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t</a:t>
            </a:r>
            <a:r>
              <a:rPr sz="2800" spc="20" dirty="0">
                <a:latin typeface="Arial"/>
                <a:cs typeface="Arial"/>
              </a:rPr>
              <a:t>h</a:t>
            </a:r>
            <a:r>
              <a:rPr sz="2800" spc="1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na</a:t>
            </a:r>
            <a:r>
              <a:rPr sz="2800" spc="25" dirty="0">
                <a:latin typeface="Arial"/>
                <a:cs typeface="Arial"/>
              </a:rPr>
              <a:t>m</a:t>
            </a:r>
            <a:r>
              <a:rPr sz="2800" spc="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and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f</a:t>
            </a:r>
            <a:r>
              <a:rPr sz="2800" spc="15" dirty="0">
                <a:latin typeface="Arial"/>
                <a:cs typeface="Arial"/>
              </a:rPr>
              <a:t>f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10" dirty="0">
                <a:latin typeface="Arial"/>
                <a:cs typeface="Arial"/>
              </a:rPr>
              <a:t>iation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t</a:t>
            </a:r>
            <a:r>
              <a:rPr sz="2800" spc="20" dirty="0">
                <a:latin typeface="Arial"/>
                <a:cs typeface="Arial"/>
              </a:rPr>
              <a:t>h</a:t>
            </a:r>
            <a:r>
              <a:rPr sz="2800" spc="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le</a:t>
            </a:r>
            <a:r>
              <a:rPr sz="2800" spc="20" dirty="0">
                <a:latin typeface="Arial"/>
                <a:cs typeface="Arial"/>
              </a:rPr>
              <a:t>a</a:t>
            </a:r>
            <a:r>
              <a:rPr sz="2800" spc="15" dirty="0">
                <a:latin typeface="Arial"/>
                <a:cs typeface="Arial"/>
              </a:rPr>
              <a:t>d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aut</a:t>
            </a:r>
            <a:r>
              <a:rPr sz="2800" spc="20" dirty="0">
                <a:latin typeface="Arial"/>
                <a:cs typeface="Arial"/>
              </a:rPr>
              <a:t>h</a:t>
            </a:r>
            <a:r>
              <a:rPr sz="2800" spc="10" dirty="0">
                <a:latin typeface="Arial"/>
                <a:cs typeface="Arial"/>
              </a:rPr>
              <a:t>or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to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f</a:t>
            </a:r>
            <a:r>
              <a:rPr sz="2800" spc="10" dirty="0">
                <a:latin typeface="Arial"/>
                <a:cs typeface="Arial"/>
              </a:rPr>
              <a:t>aci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10" dirty="0">
                <a:latin typeface="Arial"/>
                <a:cs typeface="Arial"/>
              </a:rPr>
              <a:t>itate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id</a:t>
            </a:r>
            <a:r>
              <a:rPr sz="2800" spc="20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nti</a:t>
            </a:r>
            <a:r>
              <a:rPr sz="2800" spc="15" dirty="0">
                <a:latin typeface="Arial"/>
                <a:cs typeface="Arial"/>
              </a:rPr>
              <a:t>f</a:t>
            </a:r>
            <a:r>
              <a:rPr sz="2800" spc="10" dirty="0">
                <a:latin typeface="Arial"/>
                <a:cs typeface="Arial"/>
              </a:rPr>
              <a:t>ication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at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t</a:t>
            </a:r>
            <a:r>
              <a:rPr sz="2800" spc="20" dirty="0">
                <a:latin typeface="Arial"/>
                <a:cs typeface="Arial"/>
              </a:rPr>
              <a:t>h</a:t>
            </a:r>
            <a:r>
              <a:rPr sz="2800" spc="1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con</a:t>
            </a:r>
            <a:r>
              <a:rPr sz="2800" spc="5" dirty="0">
                <a:latin typeface="Arial"/>
                <a:cs typeface="Arial"/>
              </a:rPr>
              <a:t>g</a:t>
            </a:r>
            <a:r>
              <a:rPr sz="2800" spc="10" dirty="0">
                <a:latin typeface="Arial"/>
                <a:cs typeface="Arial"/>
              </a:rPr>
              <a:t>ress</a:t>
            </a:r>
            <a:endParaRPr sz="2800" dirty="0">
              <a:latin typeface="Arial"/>
              <a:cs typeface="Arial"/>
            </a:endParaRPr>
          </a:p>
          <a:p>
            <a:pPr marL="400050" indent="-148590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400685" algn="l"/>
              </a:tabLst>
            </a:pPr>
            <a:r>
              <a:rPr sz="2800" spc="10" dirty="0">
                <a:latin typeface="Arial"/>
                <a:cs typeface="Arial"/>
              </a:rPr>
              <a:t>All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te</a:t>
            </a:r>
            <a:r>
              <a:rPr sz="2800" spc="-5" dirty="0">
                <a:latin typeface="Arial"/>
                <a:cs typeface="Arial"/>
              </a:rPr>
              <a:t>x</a:t>
            </a:r>
            <a:r>
              <a:rPr sz="2800" spc="5" dirty="0">
                <a:latin typeface="Arial"/>
                <a:cs typeface="Arial"/>
              </a:rPr>
              <a:t>t,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lett</a:t>
            </a:r>
            <a:r>
              <a:rPr sz="2800" spc="20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15" dirty="0">
                <a:latin typeface="Arial"/>
                <a:cs typeface="Arial"/>
              </a:rPr>
              <a:t>n</a:t>
            </a:r>
            <a:r>
              <a:rPr sz="2800" spc="5" dirty="0">
                <a:latin typeface="Arial"/>
                <a:cs typeface="Arial"/>
              </a:rPr>
              <a:t>g,</a:t>
            </a:r>
            <a:r>
              <a:rPr sz="2800" spc="10" dirty="0">
                <a:latin typeface="Arial"/>
                <a:cs typeface="Arial"/>
              </a:rPr>
              <a:t> diagra</a:t>
            </a:r>
            <a:r>
              <a:rPr sz="2800" spc="25" dirty="0">
                <a:latin typeface="Arial"/>
                <a:cs typeface="Arial"/>
              </a:rPr>
              <a:t>m</a:t>
            </a:r>
            <a:r>
              <a:rPr sz="2800" spc="1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and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phot</a:t>
            </a:r>
            <a:r>
              <a:rPr sz="2800" spc="20" dirty="0">
                <a:latin typeface="Arial"/>
                <a:cs typeface="Arial"/>
              </a:rPr>
              <a:t>o</a:t>
            </a:r>
            <a:r>
              <a:rPr sz="2800" spc="5" dirty="0">
                <a:latin typeface="Arial"/>
                <a:cs typeface="Arial"/>
              </a:rPr>
              <a:t>g</a:t>
            </a:r>
            <a:r>
              <a:rPr sz="2800" spc="10" dirty="0">
                <a:latin typeface="Arial"/>
                <a:cs typeface="Arial"/>
              </a:rPr>
              <a:t>raphs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should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be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lar</a:t>
            </a:r>
            <a:r>
              <a:rPr sz="2800" spc="5" dirty="0">
                <a:latin typeface="Arial"/>
                <a:cs typeface="Arial"/>
              </a:rPr>
              <a:t>g</a:t>
            </a:r>
            <a:r>
              <a:rPr sz="2800" spc="15" dirty="0">
                <a:latin typeface="Arial"/>
                <a:cs typeface="Arial"/>
              </a:rPr>
              <a:t>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enou</a:t>
            </a:r>
            <a:r>
              <a:rPr sz="2800" spc="5" dirty="0">
                <a:latin typeface="Arial"/>
                <a:cs typeface="Arial"/>
              </a:rPr>
              <a:t>g</a:t>
            </a:r>
            <a:r>
              <a:rPr sz="2800" spc="15" dirty="0">
                <a:latin typeface="Arial"/>
                <a:cs typeface="Arial"/>
              </a:rPr>
              <a:t>h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to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be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legible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at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distance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1.</a:t>
            </a:r>
            <a:r>
              <a:rPr sz="2800" spc="20" dirty="0">
                <a:latin typeface="Arial"/>
                <a:cs typeface="Arial"/>
              </a:rPr>
              <a:t>5m</a:t>
            </a:r>
            <a:endParaRPr sz="2800" dirty="0">
              <a:latin typeface="Arial"/>
              <a:cs typeface="Arial"/>
            </a:endParaRPr>
          </a:p>
          <a:p>
            <a:pPr marL="400050" indent="-148590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400685" algn="l"/>
              </a:tabLst>
            </a:pPr>
            <a:r>
              <a:rPr sz="2800" spc="10" dirty="0">
                <a:latin typeface="Arial"/>
                <a:cs typeface="Arial"/>
              </a:rPr>
              <a:t>Lette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10" dirty="0">
                <a:latin typeface="Arial"/>
                <a:cs typeface="Arial"/>
              </a:rPr>
              <a:t>ing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f</a:t>
            </a:r>
            <a:r>
              <a:rPr sz="2800" spc="10" dirty="0">
                <a:latin typeface="Arial"/>
                <a:cs typeface="Arial"/>
              </a:rPr>
              <a:t>or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titles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sh</a:t>
            </a:r>
            <a:r>
              <a:rPr sz="2800" spc="20" dirty="0">
                <a:latin typeface="Arial"/>
                <a:cs typeface="Arial"/>
              </a:rPr>
              <a:t>o</a:t>
            </a:r>
            <a:r>
              <a:rPr sz="2800" spc="10" dirty="0">
                <a:latin typeface="Arial"/>
                <a:cs typeface="Arial"/>
              </a:rPr>
              <a:t>uld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be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24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point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m</a:t>
            </a:r>
            <a:r>
              <a:rPr sz="2800" spc="15" dirty="0">
                <a:latin typeface="Arial"/>
                <a:cs typeface="Arial"/>
              </a:rPr>
              <a:t>inimum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and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15" dirty="0">
                <a:latin typeface="Arial"/>
                <a:cs typeface="Arial"/>
              </a:rPr>
              <a:t>efe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10" dirty="0">
                <a:latin typeface="Arial"/>
                <a:cs typeface="Arial"/>
              </a:rPr>
              <a:t>ably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in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Ar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10" dirty="0">
                <a:latin typeface="Arial"/>
                <a:cs typeface="Arial"/>
              </a:rPr>
              <a:t>al</a:t>
            </a:r>
            <a:r>
              <a:rPr sz="2800" spc="15" dirty="0">
                <a:latin typeface="Arial"/>
                <a:cs typeface="Arial"/>
              </a:rPr>
              <a:t> f</a:t>
            </a:r>
            <a:r>
              <a:rPr sz="2800" spc="10" dirty="0">
                <a:latin typeface="Arial"/>
                <a:cs typeface="Arial"/>
              </a:rPr>
              <a:t>ont</a:t>
            </a:r>
            <a:endParaRPr sz="2800" dirty="0">
              <a:latin typeface="Arial"/>
              <a:cs typeface="Arial"/>
            </a:endParaRPr>
          </a:p>
          <a:p>
            <a:pPr marL="400050" indent="-148590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400685" algn="l"/>
              </a:tabLst>
            </a:pPr>
            <a:r>
              <a:rPr sz="2800" spc="20" dirty="0">
                <a:latin typeface="Arial"/>
                <a:cs typeface="Arial"/>
              </a:rPr>
              <a:t>T</a:t>
            </a:r>
            <a:r>
              <a:rPr sz="2800" spc="15" dirty="0">
                <a:latin typeface="Arial"/>
                <a:cs typeface="Arial"/>
              </a:rPr>
              <a:t>he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use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f</a:t>
            </a:r>
            <a:r>
              <a:rPr sz="2800" spc="5" dirty="0">
                <a:latin typeface="Arial"/>
                <a:cs typeface="Arial"/>
              </a:rPr>
              <a:t>ig</a:t>
            </a:r>
            <a:r>
              <a:rPr sz="2800" spc="10" dirty="0">
                <a:latin typeface="Arial"/>
                <a:cs typeface="Arial"/>
              </a:rPr>
              <a:t>ures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and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charts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is </a:t>
            </a:r>
            <a:r>
              <a:rPr sz="2800" spc="10" dirty="0">
                <a:latin typeface="Arial"/>
                <a:cs typeface="Arial"/>
              </a:rPr>
              <a:t>su</a:t>
            </a:r>
            <a:r>
              <a:rPr sz="2800" spc="5" dirty="0">
                <a:latin typeface="Arial"/>
                <a:cs typeface="Arial"/>
              </a:rPr>
              <a:t>gg</a:t>
            </a:r>
            <a:r>
              <a:rPr sz="2800" spc="10" dirty="0">
                <a:latin typeface="Arial"/>
                <a:cs typeface="Arial"/>
              </a:rPr>
              <a:t>est</a:t>
            </a:r>
            <a:r>
              <a:rPr sz="2800" spc="20" dirty="0">
                <a:latin typeface="Arial"/>
                <a:cs typeface="Arial"/>
              </a:rPr>
              <a:t>e</a:t>
            </a:r>
            <a:r>
              <a:rPr sz="2800" spc="10" dirty="0">
                <a:latin typeface="Arial"/>
                <a:cs typeface="Arial"/>
              </a:rPr>
              <a:t>d,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v</a:t>
            </a:r>
            <a:r>
              <a:rPr sz="2800" spc="10" dirty="0">
                <a:latin typeface="Arial"/>
                <a:cs typeface="Arial"/>
              </a:rPr>
              <a:t>oiding </a:t>
            </a:r>
            <a:r>
              <a:rPr sz="2800" spc="1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x</a:t>
            </a:r>
            <a:r>
              <a:rPr sz="2800" spc="10" dirty="0">
                <a:latin typeface="Arial"/>
                <a:cs typeface="Arial"/>
              </a:rPr>
              <a:t>cessi</a:t>
            </a:r>
            <a:r>
              <a:rPr sz="2800" spc="-5" dirty="0">
                <a:latin typeface="Arial"/>
                <a:cs typeface="Arial"/>
              </a:rPr>
              <a:t>v</a:t>
            </a:r>
            <a:r>
              <a:rPr sz="2800" spc="15" dirty="0">
                <a:latin typeface="Arial"/>
                <a:cs typeface="Arial"/>
              </a:rPr>
              <a:t>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t</a:t>
            </a:r>
            <a:r>
              <a:rPr sz="2800" spc="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x</a:t>
            </a:r>
            <a:r>
              <a:rPr sz="2800" spc="5" dirty="0">
                <a:latin typeface="Arial"/>
                <a:cs typeface="Arial"/>
              </a:rPr>
              <a:t>t</a:t>
            </a:r>
            <a:endParaRPr sz="2800" dirty="0">
              <a:latin typeface="Arial"/>
              <a:cs typeface="Arial"/>
            </a:endParaRPr>
          </a:p>
          <a:p>
            <a:pPr marL="400050" indent="-148590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400685" algn="l"/>
              </a:tabLst>
            </a:pPr>
            <a:r>
              <a:rPr sz="2800" spc="-100" dirty="0">
                <a:latin typeface="Arial"/>
                <a:cs typeface="Arial"/>
              </a:rPr>
              <a:t>T</a:t>
            </a:r>
            <a:r>
              <a:rPr sz="2800" spc="1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x</a:t>
            </a:r>
            <a:r>
              <a:rPr sz="2800" spc="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appear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15" dirty="0">
                <a:latin typeface="Arial"/>
                <a:cs typeface="Arial"/>
              </a:rPr>
              <a:t>ng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on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t</a:t>
            </a:r>
            <a:r>
              <a:rPr sz="2800" spc="20" dirty="0">
                <a:latin typeface="Arial"/>
                <a:cs typeface="Arial"/>
              </a:rPr>
              <a:t>h</a:t>
            </a:r>
            <a:r>
              <a:rPr sz="2800" spc="1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post</a:t>
            </a:r>
            <a:r>
              <a:rPr sz="2800" spc="20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is </a:t>
            </a:r>
            <a:r>
              <a:rPr sz="2800" spc="10" dirty="0">
                <a:latin typeface="Arial"/>
                <a:cs typeface="Arial"/>
              </a:rPr>
              <a:t>to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be</a:t>
            </a:r>
            <a:r>
              <a:rPr sz="2800" dirty="0">
                <a:latin typeface="Arial"/>
                <a:cs typeface="Arial"/>
              </a:rPr>
              <a:t> w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10" dirty="0">
                <a:latin typeface="Arial"/>
                <a:cs typeface="Arial"/>
              </a:rPr>
              <a:t>tten in </a:t>
            </a:r>
            <a:r>
              <a:rPr sz="2800" spc="15" dirty="0">
                <a:latin typeface="Arial"/>
                <a:cs typeface="Arial"/>
              </a:rPr>
              <a:t>En</a:t>
            </a:r>
            <a:r>
              <a:rPr sz="2800" spc="5" dirty="0">
                <a:latin typeface="Arial"/>
                <a:cs typeface="Arial"/>
              </a:rPr>
              <a:t>gl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10" dirty="0">
                <a:latin typeface="Arial"/>
                <a:cs typeface="Arial"/>
              </a:rPr>
              <a:t>sh</a:t>
            </a:r>
            <a:endParaRPr sz="2800" dirty="0">
              <a:latin typeface="Arial"/>
              <a:cs typeface="Arial"/>
            </a:endParaRPr>
          </a:p>
          <a:p>
            <a:pPr marL="400050" indent="-148590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400685" algn="l"/>
              </a:tabLst>
            </a:pPr>
            <a:r>
              <a:rPr sz="2800" spc="20" dirty="0">
                <a:latin typeface="Arial"/>
                <a:cs typeface="Arial"/>
              </a:rPr>
              <a:t>On</a:t>
            </a:r>
            <a:r>
              <a:rPr sz="2800" spc="5" dirty="0">
                <a:latin typeface="Arial"/>
                <a:cs typeface="Arial"/>
              </a:rPr>
              <a:t>ly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1</a:t>
            </a:r>
            <a:r>
              <a:rPr sz="2800" spc="10" dirty="0">
                <a:latin typeface="Arial"/>
                <a:cs typeface="Arial"/>
              </a:rPr>
              <a:t> slide </a:t>
            </a:r>
            <a:r>
              <a:rPr sz="2800" spc="20" dirty="0">
                <a:latin typeface="Arial"/>
                <a:cs typeface="Arial"/>
              </a:rPr>
              <a:t>p</a:t>
            </a:r>
            <a:r>
              <a:rPr sz="2800" spc="10" dirty="0">
                <a:latin typeface="Arial"/>
                <a:cs typeface="Arial"/>
              </a:rPr>
              <a:t>er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sub</a:t>
            </a:r>
            <a:r>
              <a:rPr sz="2800" spc="25" dirty="0">
                <a:latin typeface="Arial"/>
                <a:cs typeface="Arial"/>
              </a:rPr>
              <a:t>m</a:t>
            </a:r>
            <a:r>
              <a:rPr sz="2800" spc="10" dirty="0">
                <a:latin typeface="Arial"/>
                <a:cs typeface="Arial"/>
              </a:rPr>
              <a:t>iss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15" dirty="0">
                <a:latin typeface="Arial"/>
                <a:cs typeface="Arial"/>
              </a:rPr>
              <a:t>on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is </a:t>
            </a:r>
            <a:r>
              <a:rPr sz="2800" spc="10" dirty="0">
                <a:latin typeface="Arial"/>
                <a:cs typeface="Arial"/>
              </a:rPr>
              <a:t>permitt</a:t>
            </a:r>
            <a:r>
              <a:rPr sz="2800" spc="20" dirty="0">
                <a:latin typeface="Arial"/>
                <a:cs typeface="Arial"/>
              </a:rPr>
              <a:t>e</a:t>
            </a:r>
            <a:r>
              <a:rPr sz="2800" spc="15" dirty="0">
                <a:latin typeface="Arial"/>
                <a:cs typeface="Arial"/>
              </a:rPr>
              <a:t>d</a:t>
            </a:r>
            <a:endParaRPr sz="2800" dirty="0">
              <a:latin typeface="Arial"/>
              <a:cs typeface="Arial"/>
            </a:endParaRPr>
          </a:p>
          <a:p>
            <a:pPr marL="400050" indent="-148590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400685" algn="l"/>
              </a:tabLst>
            </a:pPr>
            <a:r>
              <a:rPr sz="2800" spc="15" dirty="0">
                <a:latin typeface="Arial"/>
                <a:cs typeface="Arial"/>
              </a:rPr>
              <a:t>Aim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to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put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across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simple </a:t>
            </a:r>
            <a:r>
              <a:rPr sz="2800" spc="25" dirty="0">
                <a:latin typeface="Arial"/>
                <a:cs typeface="Arial"/>
              </a:rPr>
              <a:t>m</a:t>
            </a:r>
            <a:r>
              <a:rPr sz="2800" spc="10" dirty="0">
                <a:latin typeface="Arial"/>
                <a:cs typeface="Arial"/>
              </a:rPr>
              <a:t>essa</a:t>
            </a:r>
            <a:r>
              <a:rPr sz="2800" spc="5" dirty="0">
                <a:latin typeface="Arial"/>
                <a:cs typeface="Arial"/>
              </a:rPr>
              <a:t>g</a:t>
            </a:r>
            <a:r>
              <a:rPr sz="2800" spc="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in </a:t>
            </a:r>
            <a:r>
              <a:rPr sz="2800" spc="15" dirty="0">
                <a:latin typeface="Arial"/>
                <a:cs typeface="Arial"/>
              </a:rPr>
              <a:t>an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y</a:t>
            </a:r>
            <a:r>
              <a:rPr sz="2800" spc="40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-</a:t>
            </a:r>
            <a:r>
              <a:rPr sz="2800" spc="10" dirty="0">
                <a:latin typeface="Arial"/>
                <a:cs typeface="Arial"/>
              </a:rPr>
              <a:t>catc</a:t>
            </a:r>
            <a:r>
              <a:rPr sz="2800" spc="20" dirty="0">
                <a:latin typeface="Arial"/>
                <a:cs typeface="Arial"/>
              </a:rPr>
              <a:t>h</a:t>
            </a:r>
            <a:r>
              <a:rPr sz="2800" spc="10" dirty="0">
                <a:latin typeface="Arial"/>
                <a:cs typeface="Arial"/>
              </a:rPr>
              <a:t>ing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m</a:t>
            </a:r>
            <a:r>
              <a:rPr sz="2800" spc="10" dirty="0">
                <a:latin typeface="Arial"/>
                <a:cs typeface="Arial"/>
              </a:rPr>
              <a:t>anner</a:t>
            </a:r>
            <a:endParaRPr sz="2800" dirty="0">
              <a:latin typeface="Arial"/>
              <a:cs typeface="Arial"/>
            </a:endParaRPr>
          </a:p>
          <a:p>
            <a:pPr marL="400050" marR="5080" indent="-148590">
              <a:lnSpc>
                <a:spcPct val="102499"/>
              </a:lnSpc>
              <a:buFont typeface="Arial"/>
              <a:buChar char="•"/>
              <a:tabLst>
                <a:tab pos="400685" algn="l"/>
              </a:tabLst>
            </a:pPr>
            <a:r>
              <a:rPr sz="2800" b="1" spc="15" dirty="0">
                <a:latin typeface="Arial"/>
                <a:cs typeface="Arial"/>
              </a:rPr>
              <a:t>Should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y</a:t>
            </a:r>
            <a:r>
              <a:rPr sz="2800" b="1" spc="15" dirty="0">
                <a:latin typeface="Arial"/>
                <a:cs typeface="Arial"/>
              </a:rPr>
              <a:t>ou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35" dirty="0">
                <a:latin typeface="Arial"/>
                <a:cs typeface="Arial"/>
              </a:rPr>
              <a:t>w</a:t>
            </a:r>
            <a:r>
              <a:rPr sz="2800" b="1" spc="5" dirty="0">
                <a:latin typeface="Arial"/>
                <a:cs typeface="Arial"/>
              </a:rPr>
              <a:t>i</a:t>
            </a:r>
            <a:r>
              <a:rPr sz="2800" b="1" spc="20" dirty="0">
                <a:latin typeface="Arial"/>
                <a:cs typeface="Arial"/>
              </a:rPr>
              <a:t>s</a:t>
            </a:r>
            <a:r>
              <a:rPr sz="2800" b="1" spc="15" dirty="0">
                <a:latin typeface="Arial"/>
                <a:cs typeface="Arial"/>
              </a:rPr>
              <a:t>h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spc="10" dirty="0">
                <a:latin typeface="Arial"/>
                <a:cs typeface="Arial"/>
              </a:rPr>
              <a:t>to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10" dirty="0">
                <a:latin typeface="Arial"/>
                <a:cs typeface="Arial"/>
              </a:rPr>
              <a:t>include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15" dirty="0">
                <a:latin typeface="Arial"/>
                <a:cs typeface="Arial"/>
              </a:rPr>
              <a:t>any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v</a:t>
            </a:r>
            <a:r>
              <a:rPr sz="2800" b="1" spc="10" dirty="0">
                <a:latin typeface="Arial"/>
                <a:cs typeface="Arial"/>
              </a:rPr>
              <a:t>ideos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10" dirty="0">
                <a:latin typeface="Arial"/>
                <a:cs typeface="Arial"/>
              </a:rPr>
              <a:t>in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y</a:t>
            </a:r>
            <a:r>
              <a:rPr sz="2800" b="1" spc="10" dirty="0">
                <a:latin typeface="Arial"/>
                <a:cs typeface="Arial"/>
              </a:rPr>
              <a:t>our</a:t>
            </a:r>
            <a:r>
              <a:rPr sz="2800" b="1" spc="30" dirty="0">
                <a:latin typeface="Arial"/>
                <a:cs typeface="Arial"/>
              </a:rPr>
              <a:t> e</a:t>
            </a:r>
            <a:r>
              <a:rPr sz="2800" b="1" dirty="0">
                <a:latin typeface="Arial"/>
                <a:cs typeface="Arial"/>
              </a:rPr>
              <a:t>-</a:t>
            </a:r>
            <a:r>
              <a:rPr sz="2800" b="1" spc="10" dirty="0">
                <a:latin typeface="Arial"/>
                <a:cs typeface="Arial"/>
              </a:rPr>
              <a:t>poster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y</a:t>
            </a:r>
            <a:r>
              <a:rPr sz="2800" spc="15" dirty="0">
                <a:latin typeface="Arial"/>
                <a:cs typeface="Arial"/>
              </a:rPr>
              <a:t>ou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20" dirty="0">
                <a:latin typeface="Arial"/>
                <a:cs typeface="Arial"/>
              </a:rPr>
              <a:t>a</a:t>
            </a:r>
            <a:r>
              <a:rPr sz="2800" spc="10" dirty="0">
                <a:latin typeface="Arial"/>
                <a:cs typeface="Arial"/>
              </a:rPr>
              <a:t>re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</a:t>
            </a:r>
            <a:r>
              <a:rPr sz="2800" spc="10" dirty="0">
                <a:latin typeface="Arial"/>
                <a:cs typeface="Arial"/>
              </a:rPr>
              <a:t>elco</a:t>
            </a:r>
            <a:r>
              <a:rPr sz="2800" spc="25" dirty="0">
                <a:latin typeface="Arial"/>
                <a:cs typeface="Arial"/>
              </a:rPr>
              <a:t>m</a:t>
            </a:r>
            <a:r>
              <a:rPr sz="2800" spc="15" dirty="0">
                <a:latin typeface="Arial"/>
                <a:cs typeface="Arial"/>
              </a:rPr>
              <a:t>e</a:t>
            </a:r>
            <a:r>
              <a:rPr sz="2800" spc="10" dirty="0">
                <a:latin typeface="Arial"/>
                <a:cs typeface="Arial"/>
              </a:rPr>
              <a:t> to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do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so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ho</a:t>
            </a:r>
            <a:r>
              <a:rPr sz="2800" dirty="0">
                <a:latin typeface="Arial"/>
                <a:cs typeface="Arial"/>
              </a:rPr>
              <a:t>w</a:t>
            </a:r>
            <a:r>
              <a:rPr sz="2800" spc="1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v</a:t>
            </a:r>
            <a:r>
              <a:rPr sz="2800" spc="10" dirty="0">
                <a:latin typeface="Arial"/>
                <a:cs typeface="Arial"/>
              </a:rPr>
              <a:t>er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as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the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screens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are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20" dirty="0">
                <a:latin typeface="Arial"/>
                <a:cs typeface="Arial"/>
              </a:rPr>
              <a:t>n</a:t>
            </a:r>
            <a:r>
              <a:rPr sz="2800" spc="10" dirty="0">
                <a:latin typeface="Arial"/>
                <a:cs typeface="Arial"/>
              </a:rPr>
              <a:t>ot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interacti</a:t>
            </a:r>
            <a:r>
              <a:rPr sz="2800" spc="-5" dirty="0">
                <a:latin typeface="Arial"/>
                <a:cs typeface="Arial"/>
              </a:rPr>
              <a:t>v</a:t>
            </a:r>
            <a:r>
              <a:rPr sz="2800" spc="1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any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</a:t>
            </a:r>
            <a:r>
              <a:rPr sz="2800" spc="10" dirty="0">
                <a:latin typeface="Arial"/>
                <a:cs typeface="Arial"/>
              </a:rPr>
              <a:t>id</a:t>
            </a:r>
            <a:r>
              <a:rPr sz="2800" spc="20" dirty="0">
                <a:latin typeface="Arial"/>
                <a:cs typeface="Arial"/>
              </a:rPr>
              <a:t>e</a:t>
            </a:r>
            <a:r>
              <a:rPr sz="2800" spc="10" dirty="0">
                <a:latin typeface="Arial"/>
                <a:cs typeface="Arial"/>
              </a:rPr>
              <a:t>os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included</a:t>
            </a:r>
            <a:r>
              <a:rPr sz="2800" dirty="0">
                <a:latin typeface="Arial"/>
                <a:cs typeface="Arial"/>
              </a:rPr>
              <a:t> w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5" dirty="0">
                <a:latin typeface="Arial"/>
                <a:cs typeface="Arial"/>
              </a:rPr>
              <a:t>l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need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to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be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set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on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t</a:t>
            </a:r>
            <a:r>
              <a:rPr sz="2800" spc="20" dirty="0">
                <a:latin typeface="Arial"/>
                <a:cs typeface="Arial"/>
              </a:rPr>
              <a:t>h</a:t>
            </a:r>
            <a:r>
              <a:rPr sz="2800" spc="1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“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10" dirty="0">
                <a:latin typeface="Arial"/>
                <a:cs typeface="Arial"/>
              </a:rPr>
              <a:t>ooping</a:t>
            </a:r>
            <a:r>
              <a:rPr sz="2800" spc="5" dirty="0">
                <a:latin typeface="Arial"/>
                <a:cs typeface="Arial"/>
              </a:rPr>
              <a:t>”</a:t>
            </a:r>
            <a:r>
              <a:rPr sz="2800" spc="85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fu</a:t>
            </a:r>
            <a:r>
              <a:rPr sz="2800" spc="20" dirty="0">
                <a:latin typeface="Arial"/>
                <a:cs typeface="Arial"/>
              </a:rPr>
              <a:t>n</a:t>
            </a:r>
            <a:r>
              <a:rPr sz="2800" spc="10" dirty="0">
                <a:latin typeface="Arial"/>
                <a:cs typeface="Arial"/>
              </a:rPr>
              <a:t>ction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to ensure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t</a:t>
            </a:r>
            <a:r>
              <a:rPr sz="2800" spc="20" dirty="0">
                <a:latin typeface="Arial"/>
                <a:cs typeface="Arial"/>
              </a:rPr>
              <a:t>h</a:t>
            </a:r>
            <a:r>
              <a:rPr sz="2800" spc="10" dirty="0">
                <a:latin typeface="Arial"/>
                <a:cs typeface="Arial"/>
              </a:rPr>
              <a:t>ey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c</a:t>
            </a:r>
            <a:r>
              <a:rPr sz="2800" spc="20" dirty="0">
                <a:latin typeface="Arial"/>
                <a:cs typeface="Arial"/>
              </a:rPr>
              <a:t>a</a:t>
            </a:r>
            <a:r>
              <a:rPr sz="2800" spc="15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play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</a:t>
            </a:r>
            <a:r>
              <a:rPr sz="2800" spc="5" dirty="0">
                <a:latin typeface="Arial"/>
                <a:cs typeface="Arial"/>
              </a:rPr>
              <a:t>ith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any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20" dirty="0">
                <a:latin typeface="Arial"/>
                <a:cs typeface="Arial"/>
              </a:rPr>
              <a:t>a</a:t>
            </a:r>
            <a:r>
              <a:rPr sz="2800" spc="10" dirty="0">
                <a:latin typeface="Arial"/>
                <a:cs typeface="Arial"/>
              </a:rPr>
              <a:t>ssistance</a:t>
            </a: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i="1" spc="10" dirty="0">
                <a:latin typeface="Arial"/>
                <a:cs typeface="Arial"/>
              </a:rPr>
              <a:t>**Screens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spc="10" dirty="0">
                <a:latin typeface="Arial"/>
                <a:cs typeface="Arial"/>
              </a:rPr>
              <a:t>are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spc="10" dirty="0">
                <a:latin typeface="Arial"/>
                <a:cs typeface="Arial"/>
              </a:rPr>
              <a:t>not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10" dirty="0">
                <a:latin typeface="Arial"/>
                <a:cs typeface="Arial"/>
              </a:rPr>
              <a:t>interactive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15" dirty="0">
                <a:latin typeface="Arial"/>
                <a:cs typeface="Arial"/>
              </a:rPr>
              <a:t>and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30" dirty="0">
                <a:latin typeface="Arial"/>
                <a:cs typeface="Arial"/>
              </a:rPr>
              <a:t>e</a:t>
            </a:r>
            <a:r>
              <a:rPr sz="2800" i="1" dirty="0">
                <a:latin typeface="Arial"/>
                <a:cs typeface="Arial"/>
              </a:rPr>
              <a:t>-</a:t>
            </a:r>
            <a:r>
              <a:rPr sz="2800" i="1" spc="10" dirty="0">
                <a:latin typeface="Arial"/>
                <a:cs typeface="Arial"/>
              </a:rPr>
              <a:t>post</a:t>
            </a:r>
            <a:r>
              <a:rPr sz="2800" i="1" spc="20" dirty="0">
                <a:latin typeface="Arial"/>
                <a:cs typeface="Arial"/>
              </a:rPr>
              <a:t>e</a:t>
            </a:r>
            <a:r>
              <a:rPr sz="2800" i="1" spc="5" dirty="0">
                <a:latin typeface="Arial"/>
                <a:cs typeface="Arial"/>
              </a:rPr>
              <a:t>r</a:t>
            </a:r>
            <a:r>
              <a:rPr sz="2800" i="1" spc="-20" dirty="0">
                <a:latin typeface="Arial"/>
                <a:cs typeface="Arial"/>
              </a:rPr>
              <a:t> </a:t>
            </a:r>
            <a:r>
              <a:rPr sz="2800" i="1" spc="10" dirty="0">
                <a:latin typeface="Arial"/>
                <a:cs typeface="Arial"/>
              </a:rPr>
              <a:t>present</a:t>
            </a:r>
            <a:r>
              <a:rPr sz="2800" i="1" spc="20" dirty="0">
                <a:latin typeface="Arial"/>
                <a:cs typeface="Arial"/>
              </a:rPr>
              <a:t>e</a:t>
            </a:r>
            <a:r>
              <a:rPr sz="2800" i="1" spc="10" dirty="0">
                <a:latin typeface="Arial"/>
                <a:cs typeface="Arial"/>
              </a:rPr>
              <a:t>rs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spc="20" dirty="0">
                <a:latin typeface="Arial"/>
                <a:cs typeface="Arial"/>
              </a:rPr>
              <a:t>w</a:t>
            </a:r>
            <a:r>
              <a:rPr sz="2800" i="1" spc="5" dirty="0">
                <a:latin typeface="Arial"/>
                <a:cs typeface="Arial"/>
              </a:rPr>
              <a:t>i</a:t>
            </a:r>
            <a:r>
              <a:rPr sz="2800" i="1" dirty="0">
                <a:latin typeface="Arial"/>
                <a:cs typeface="Arial"/>
              </a:rPr>
              <a:t>l</a:t>
            </a:r>
            <a:r>
              <a:rPr sz="2800" i="1" spc="5" dirty="0">
                <a:latin typeface="Arial"/>
                <a:cs typeface="Arial"/>
              </a:rPr>
              <a:t>l </a:t>
            </a:r>
            <a:r>
              <a:rPr sz="2800" i="1" spc="10" dirty="0">
                <a:latin typeface="Arial"/>
                <a:cs typeface="Arial"/>
              </a:rPr>
              <a:t>not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10" dirty="0">
                <a:latin typeface="Arial"/>
                <a:cs typeface="Arial"/>
              </a:rPr>
              <a:t>have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5" dirty="0">
                <a:latin typeface="Arial"/>
                <a:cs typeface="Arial"/>
              </a:rPr>
              <a:t>t</a:t>
            </a:r>
            <a:r>
              <a:rPr sz="2800" i="1" spc="20" dirty="0">
                <a:latin typeface="Arial"/>
                <a:cs typeface="Arial"/>
              </a:rPr>
              <a:t>h</a:t>
            </a:r>
            <a:r>
              <a:rPr sz="2800" i="1" spc="15" dirty="0">
                <a:latin typeface="Arial"/>
                <a:cs typeface="Arial"/>
              </a:rPr>
              <a:t>e</a:t>
            </a:r>
            <a:r>
              <a:rPr sz="2800" i="1" spc="-10" dirty="0">
                <a:latin typeface="Arial"/>
                <a:cs typeface="Arial"/>
              </a:rPr>
              <a:t> </a:t>
            </a:r>
            <a:r>
              <a:rPr sz="2800" i="1" spc="10" dirty="0">
                <a:latin typeface="Arial"/>
                <a:cs typeface="Arial"/>
              </a:rPr>
              <a:t>abi</a:t>
            </a:r>
            <a:r>
              <a:rPr sz="2800" i="1" dirty="0">
                <a:latin typeface="Arial"/>
                <a:cs typeface="Arial"/>
              </a:rPr>
              <a:t>l</a:t>
            </a:r>
            <a:r>
              <a:rPr sz="2800" i="1" spc="5" dirty="0">
                <a:latin typeface="Arial"/>
                <a:cs typeface="Arial"/>
              </a:rPr>
              <a:t>ity </a:t>
            </a:r>
            <a:r>
              <a:rPr sz="2800" i="1" spc="10" dirty="0">
                <a:latin typeface="Arial"/>
                <a:cs typeface="Arial"/>
              </a:rPr>
              <a:t>to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10" dirty="0">
                <a:latin typeface="Arial"/>
                <a:cs typeface="Arial"/>
              </a:rPr>
              <a:t>use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10" dirty="0">
                <a:latin typeface="Arial"/>
                <a:cs typeface="Arial"/>
              </a:rPr>
              <a:t>“touch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10" dirty="0">
                <a:latin typeface="Arial"/>
                <a:cs typeface="Arial"/>
              </a:rPr>
              <a:t>screen”</a:t>
            </a:r>
            <a:r>
              <a:rPr sz="2800" i="1" spc="-10" dirty="0">
                <a:latin typeface="Arial"/>
                <a:cs typeface="Arial"/>
              </a:rPr>
              <a:t> </a:t>
            </a:r>
            <a:r>
              <a:rPr sz="2800" i="1" spc="20" dirty="0">
                <a:latin typeface="Arial"/>
                <a:cs typeface="Arial"/>
              </a:rPr>
              <a:t>o</a:t>
            </a:r>
            <a:r>
              <a:rPr sz="2800" i="1" spc="5" dirty="0">
                <a:latin typeface="Arial"/>
                <a:cs typeface="Arial"/>
              </a:rPr>
              <a:t>r </a:t>
            </a:r>
            <a:r>
              <a:rPr sz="2800" i="1" dirty="0">
                <a:latin typeface="Arial"/>
                <a:cs typeface="Arial"/>
              </a:rPr>
              <a:t>m</a:t>
            </a:r>
            <a:r>
              <a:rPr sz="2800" i="1" spc="10" dirty="0">
                <a:latin typeface="Arial"/>
                <a:cs typeface="Arial"/>
              </a:rPr>
              <a:t>ouse/clicker</a:t>
            </a:r>
            <a:r>
              <a:rPr sz="2800" i="1" spc="15" dirty="0">
                <a:latin typeface="Arial"/>
                <a:cs typeface="Arial"/>
              </a:rPr>
              <a:t> </a:t>
            </a:r>
            <a:r>
              <a:rPr sz="2800" i="1" spc="5" dirty="0">
                <a:latin typeface="Arial"/>
                <a:cs typeface="Arial"/>
              </a:rPr>
              <a:t>f</a:t>
            </a:r>
            <a:r>
              <a:rPr sz="2800" i="1" spc="20" dirty="0">
                <a:latin typeface="Arial"/>
                <a:cs typeface="Arial"/>
              </a:rPr>
              <a:t>u</a:t>
            </a:r>
            <a:r>
              <a:rPr sz="2800" i="1" spc="10" dirty="0">
                <a:latin typeface="Arial"/>
                <a:cs typeface="Arial"/>
              </a:rPr>
              <a:t>nctions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0" name="等腰三角形 19">
            <a:extLst>
              <a:ext uri="{FF2B5EF4-FFF2-40B4-BE49-F238E27FC236}">
                <a16:creationId xmlns:a16="http://schemas.microsoft.com/office/drawing/2014/main" id="{EF743E64-B37C-6E75-3BA1-9E5D4A20EB6A}"/>
              </a:ext>
            </a:extLst>
          </p:cNvPr>
          <p:cNvSpPr/>
          <p:nvPr/>
        </p:nvSpPr>
        <p:spPr>
          <a:xfrm>
            <a:off x="3971767" y="39811829"/>
            <a:ext cx="5486400" cy="2673033"/>
          </a:xfrm>
          <a:prstGeom prst="triangle">
            <a:avLst/>
          </a:prstGeom>
          <a:solidFill>
            <a:srgbClr val="6AA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>
            <a:extLst>
              <a:ext uri="{FF2B5EF4-FFF2-40B4-BE49-F238E27FC236}">
                <a16:creationId xmlns:a16="http://schemas.microsoft.com/office/drawing/2014/main" id="{E5DD10B3-21FE-98F8-45D6-66668859DE92}"/>
              </a:ext>
            </a:extLst>
          </p:cNvPr>
          <p:cNvSpPr/>
          <p:nvPr/>
        </p:nvSpPr>
        <p:spPr>
          <a:xfrm rot="10800000">
            <a:off x="1259047" y="39811830"/>
            <a:ext cx="5486400" cy="2673033"/>
          </a:xfrm>
          <a:prstGeom prst="triangle">
            <a:avLst/>
          </a:prstGeom>
          <a:solidFill>
            <a:srgbClr val="519F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0947FB0-F126-2400-E323-7F6010ADED03}"/>
              </a:ext>
            </a:extLst>
          </p:cNvPr>
          <p:cNvSpPr txBox="1"/>
          <p:nvPr/>
        </p:nvSpPr>
        <p:spPr>
          <a:xfrm>
            <a:off x="882487" y="40809495"/>
            <a:ext cx="5040000" cy="923330"/>
          </a:xfrm>
          <a:prstGeom prst="rect">
            <a:avLst/>
          </a:prstGeom>
          <a:solidFill>
            <a:srgbClr val="EA9189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www.icemg.org</a:t>
            </a:r>
            <a:endParaRPr lang="zh-CN" alt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86EC1D-FA51-F29E-79B3-FEADB56EB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264985" cy="78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52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305</Words>
  <Application>Microsoft Macintosh PowerPoint</Application>
  <PresentationFormat>自定义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等线</vt:lpstr>
      <vt:lpstr>等线 Light</vt:lpstr>
      <vt:lpstr>Arial</vt:lpstr>
      <vt:lpstr>Calibri</vt:lpstr>
      <vt:lpstr>Times New Roman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Chris Green</cp:lastModifiedBy>
  <cp:revision>4</cp:revision>
  <dcterms:created xsi:type="dcterms:W3CDTF">2023-04-23T09:52:24Z</dcterms:created>
  <dcterms:modified xsi:type="dcterms:W3CDTF">2023-08-16T01:48:51Z</dcterms:modified>
</cp:coreProperties>
</file>